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BAF"/>
    <a:srgbClr val="A27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655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711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6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9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920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14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95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13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143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823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70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348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251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13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111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806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132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A9C48FE-66A4-4F9A-821E-C71A278C867B}" type="datetimeFigureOut">
              <a:rPr lang="es-AR" smtClean="0"/>
              <a:t>14/11/2014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CACFE5-E473-46D8-B15B-44128E0AEE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796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err="1" smtClean="0">
                <a:effectLst/>
              </a:rPr>
              <a:t>ReConstruyendo</a:t>
            </a:r>
            <a:r>
              <a:rPr lang="es-AR" b="1" dirty="0">
                <a:effectLst/>
              </a:rPr>
              <a:t/>
            </a:r>
            <a:br>
              <a:rPr lang="es-AR" b="1" dirty="0">
                <a:effectLst/>
              </a:rPr>
            </a:br>
            <a:r>
              <a:rPr lang="es-AR" b="1" dirty="0" smtClean="0">
                <a:effectLst/>
              </a:rPr>
              <a:t>Tradiciones</a:t>
            </a:r>
            <a:endParaRPr lang="es-A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EDU-PECHAKUCHA #</a:t>
            </a:r>
            <a:r>
              <a:rPr lang="es-AR" b="1" dirty="0"/>
              <a:t>DIPLOTIC 2014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069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Feedly</a:t>
            </a:r>
            <a:r>
              <a:rPr lang="es-AR" dirty="0" smtClean="0"/>
              <a:t>: Cambiando mi forma de trabajar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04" b="21818"/>
          <a:stretch/>
        </p:blipFill>
        <p:spPr>
          <a:xfrm>
            <a:off x="947884" y="2048023"/>
            <a:ext cx="10296232" cy="406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66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Mejorando </a:t>
            </a:r>
            <a:r>
              <a:rPr lang="es-AR" sz="5000" dirty="0"/>
              <a:t>los </a:t>
            </a:r>
            <a:r>
              <a:rPr lang="es-AR" sz="5000" dirty="0" smtClean="0"/>
              <a:t>aprendizajes integrando </a:t>
            </a:r>
            <a:r>
              <a:rPr lang="es-AR" sz="5000" dirty="0" err="1" smtClean="0"/>
              <a:t>TICs</a:t>
            </a:r>
            <a:r>
              <a:rPr lang="es-AR" dirty="0"/>
              <a:t> 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Capacitación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http://www.valcansistemas.com/images/images/servicios/capacitacion_valc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6" y="2191420"/>
            <a:ext cx="6334563" cy="361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974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Mejorando </a:t>
            </a:r>
            <a:r>
              <a:rPr lang="es-AR" sz="5000" dirty="0"/>
              <a:t>los </a:t>
            </a:r>
            <a:r>
              <a:rPr lang="es-AR" sz="5000" dirty="0" smtClean="0"/>
              <a:t>aprendizajes integrando </a:t>
            </a:r>
            <a:r>
              <a:rPr lang="es-AR" sz="5000" dirty="0" err="1" smtClean="0"/>
              <a:t>TICs</a:t>
            </a:r>
            <a:r>
              <a:rPr lang="es-AR" dirty="0" smtClean="0"/>
              <a:t> 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Cambio de paradigma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http://portal.educ.ar/debates/educacionytic/digitalbook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80" y="1978086"/>
            <a:ext cx="5011614" cy="4046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67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/>
              <a:t>Mejorando los </a:t>
            </a:r>
            <a:r>
              <a:rPr lang="es-AR" sz="5000" dirty="0" smtClean="0"/>
              <a:t>aprendizajes integrando </a:t>
            </a:r>
            <a:r>
              <a:rPr lang="es-AR" sz="5000" dirty="0" err="1" smtClean="0"/>
              <a:t>TICs</a:t>
            </a:r>
            <a:r>
              <a:rPr lang="es-AR" dirty="0" smtClean="0"/>
              <a:t> 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Producción de recursos propios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http://www.tfinteractiva.com/wp-content/uploads/2012/08/idea_disen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16834"/>
          <a:stretch/>
        </p:blipFill>
        <p:spPr bwMode="auto">
          <a:xfrm>
            <a:off x="3779149" y="1825625"/>
            <a:ext cx="491627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191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/>
              <a:t>Mejorando los aprendizajes integrando </a:t>
            </a:r>
            <a:r>
              <a:rPr lang="es-AR" sz="5000" dirty="0" err="1"/>
              <a:t>TICs</a:t>
            </a:r>
            <a:r>
              <a:rPr lang="es-AR" sz="5000" dirty="0"/>
              <a:t> 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Apropiación de apps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http://www.orientacionandujar.es/wp-content/uploads/2013/08/Web-2.0-Coll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89" y="1825625"/>
            <a:ext cx="7386396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316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/>
              <a:t>Mejorando los </a:t>
            </a:r>
            <a:r>
              <a:rPr lang="es-AR" sz="5000" dirty="0" smtClean="0"/>
              <a:t>aprendizajes integrando </a:t>
            </a:r>
            <a:r>
              <a:rPr lang="es-AR" sz="5000" dirty="0" err="1" smtClean="0"/>
              <a:t>TICs</a:t>
            </a:r>
            <a:r>
              <a:rPr lang="es-AR" dirty="0" smtClean="0"/>
              <a:t> 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Ampliar mi red profesional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http://programacionsiemens.com/wp-content/uploads/2014/07/red-soci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2229644"/>
            <a:ext cx="53975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0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Ideas relevantes</a:t>
            </a:r>
            <a:br>
              <a:rPr lang="es-AR" sz="5000" dirty="0" smtClean="0"/>
            </a:b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Gestionar contenidos correctamente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4" descr="http://www.drumbeatmarketing.net/wp-content/uploads/2012/10/content-management-syste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9" y="2223235"/>
            <a:ext cx="4462577" cy="35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6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Ideas relevantes</a:t>
            </a:r>
            <a:br>
              <a:rPr lang="es-AR" sz="5000" dirty="0" smtClean="0"/>
            </a:b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Búsqueda del tesoro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42" name="Picture 2" descr="http://1.bp.blogspot.com/-aZPv_tEYCTw/UGANJt-x_mI/AAAAAAAAEhQ/HHpjR4j2krI/s1600/x-marks-the-sp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96" y="2153507"/>
            <a:ext cx="5229583" cy="36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9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Ideas relevantes</a:t>
            </a:r>
            <a:br>
              <a:rPr lang="es-AR" sz="5000" dirty="0" smtClean="0"/>
            </a:b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valor de un Blog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://osmanvindel.com/wp-content/uploads/2014/02/Bl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2496344"/>
            <a:ext cx="68580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789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826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5000" dirty="0" smtClean="0"/>
              <a:t>Ideas relevantes</a:t>
            </a:r>
            <a:br>
              <a:rPr lang="es-AR" sz="5000" dirty="0" smtClean="0"/>
            </a:br>
            <a:r>
              <a:rPr lang="es-AR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Difundir ideas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4" descr="http://tecnoaro.com/wp-content/uploads/2014/05/contac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77" y="2146535"/>
            <a:ext cx="5578221" cy="3709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9190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 origen del proyecto</a:t>
            </a:r>
            <a:endParaRPr lang="es-AR" dirty="0"/>
          </a:p>
        </p:txBody>
      </p:sp>
      <p:pic>
        <p:nvPicPr>
          <p:cNvPr id="1026" name="Picture 2" descr="http://eldiario.com.uy/wp-content/uploads/2013/10/12112012_El-huevo-mitos-y-beneficio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95" y="1825625"/>
            <a:ext cx="580178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036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000" dirty="0" smtClean="0"/>
              <a:t>Ideas relevantes</a:t>
            </a:r>
            <a:br>
              <a:rPr lang="es-AR" sz="5000" dirty="0" smtClean="0"/>
            </a:br>
            <a:r>
              <a:rPr lang="es-AR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r>
              <a:rPr lang="es-A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 cambio es hoy</a:t>
            </a:r>
            <a:endParaRPr lang="es-A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barry-overstreet.com/wp-content/uploads/2012/08/Advers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95" y="1825625"/>
            <a:ext cx="580178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395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s-AR" sz="6000" b="1" dirty="0" smtClean="0">
                <a:ln/>
                <a:solidFill>
                  <a:schemeClr val="tx1"/>
                </a:solidFill>
              </a:rPr>
              <a:t>#</a:t>
            </a:r>
            <a:r>
              <a:rPr lang="es-AR" sz="6000" b="1" dirty="0" err="1" smtClean="0">
                <a:ln/>
                <a:solidFill>
                  <a:schemeClr val="tx1"/>
                </a:solidFill>
              </a:rPr>
              <a:t>DiploTIC</a:t>
            </a:r>
            <a:r>
              <a:rPr lang="es-AR" sz="6000" b="1" dirty="0" smtClean="0">
                <a:ln/>
                <a:solidFill>
                  <a:schemeClr val="tx1"/>
                </a:solidFill>
              </a:rPr>
              <a:t> 2014</a:t>
            </a:r>
            <a:br>
              <a:rPr lang="es-AR" sz="6000" b="1" dirty="0" smtClean="0">
                <a:ln/>
                <a:solidFill>
                  <a:schemeClr val="tx1"/>
                </a:solidFill>
              </a:rPr>
            </a:br>
            <a:r>
              <a:rPr lang="es-A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DIPLOMATURA </a:t>
            </a:r>
            <a:r>
              <a:rPr lang="es-A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 TIC EN </a:t>
            </a:r>
            <a:r>
              <a:rPr lang="es-A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EDUCACIÓN - UCSF</a:t>
            </a:r>
            <a:endParaRPr lang="es-AR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s-AR" sz="2400" dirty="0" smtClean="0"/>
              <a:t>Fernando Ariel </a:t>
            </a:r>
            <a:r>
              <a:rPr lang="es-AR" sz="2400" dirty="0" err="1" smtClean="0"/>
              <a:t>Birollo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0179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 sitio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4" y="2366682"/>
            <a:ext cx="5811955" cy="326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58" y="2366682"/>
            <a:ext cx="5811955" cy="326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203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 inscripción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08" r="17108"/>
          <a:stretch/>
        </p:blipFill>
        <p:spPr>
          <a:xfrm>
            <a:off x="5595044" y="1608058"/>
            <a:ext cx="5597689" cy="478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69" y="1715662"/>
            <a:ext cx="3581392" cy="201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71" y="4453752"/>
            <a:ext cx="3581391" cy="201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ás 8"/>
          <p:cNvSpPr/>
          <p:nvPr/>
        </p:nvSpPr>
        <p:spPr>
          <a:xfrm>
            <a:off x="2470643" y="3899140"/>
            <a:ext cx="405441" cy="405441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Igual que 10"/>
          <p:cNvSpPr/>
          <p:nvPr/>
        </p:nvSpPr>
        <p:spPr>
          <a:xfrm>
            <a:off x="4735896" y="3847386"/>
            <a:ext cx="690114" cy="502854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0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Seguimiento</a:t>
            </a:r>
            <a:endParaRPr lang="es-AR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54" y="2023413"/>
            <a:ext cx="7032465" cy="39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1187" t="22527" r="49436" b="46390"/>
          <a:stretch/>
        </p:blipFill>
        <p:spPr>
          <a:xfrm>
            <a:off x="7819144" y="2002073"/>
            <a:ext cx="4062257" cy="1803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1244" t="22665" r="9379" b="43909"/>
          <a:stretch/>
        </p:blipFill>
        <p:spPr>
          <a:xfrm>
            <a:off x="7819144" y="4055145"/>
            <a:ext cx="4062257" cy="193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15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Final impecable</a:t>
            </a:r>
            <a:endParaRPr lang="es-AR" dirty="0"/>
          </a:p>
        </p:txBody>
      </p:sp>
      <p:pic>
        <p:nvPicPr>
          <p:cNvPr id="9" name="Picture 2" descr="http://2.bp.blogspot.com/-a5xIzAO0gwQ/Uqfe_ivox0I/AAAAAAAAAfM/Y7fZJZJWKNw/s1600/new-begi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2" y="2541607"/>
            <a:ext cx="5776276" cy="384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98" r="28260" b="64440"/>
          <a:stretch/>
        </p:blipFill>
        <p:spPr>
          <a:xfrm>
            <a:off x="3207861" y="1622314"/>
            <a:ext cx="5776276" cy="12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320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Buscando el problema</a:t>
            </a:r>
            <a:endParaRPr lang="es-AR" dirty="0"/>
          </a:p>
        </p:txBody>
      </p:sp>
      <p:pic>
        <p:nvPicPr>
          <p:cNvPr id="2052" name="Picture 4" descr="http://media02.hongkiat.com/error_404_01/ac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0" y="2160481"/>
            <a:ext cx="7670055" cy="36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2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500" dirty="0" smtClean="0"/>
              <a:t>Mi </a:t>
            </a:r>
            <a:r>
              <a:rPr lang="es-AR" sz="4500" b="1" dirty="0" smtClean="0"/>
              <a:t>Entorno Personal de Aprendizaje (PLE)</a:t>
            </a:r>
            <a:r>
              <a:rPr lang="es-AR" sz="4500" dirty="0" smtClean="0"/>
              <a:t> Antes</a:t>
            </a:r>
            <a:endParaRPr lang="es-AR" sz="4500" dirty="0"/>
          </a:p>
        </p:txBody>
      </p:sp>
      <p:pic>
        <p:nvPicPr>
          <p:cNvPr id="1026" name="Picture 2" descr="http://www.educativa.com/articulos/wp-content/uploads/2014/03/P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66" y="1825625"/>
            <a:ext cx="470304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10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500" dirty="0"/>
              <a:t>Mi </a:t>
            </a:r>
            <a:r>
              <a:rPr lang="es-AR" sz="4500" b="1" dirty="0"/>
              <a:t>Entorno Personal de Aprendizaje (PLE)</a:t>
            </a:r>
            <a:r>
              <a:rPr lang="es-AR" sz="4500" dirty="0"/>
              <a:t> </a:t>
            </a:r>
            <a:r>
              <a:rPr lang="es-AR" sz="4500" dirty="0" smtClean="0"/>
              <a:t>Ahora</a:t>
            </a:r>
            <a:endParaRPr lang="es-AR" sz="4500" dirty="0"/>
          </a:p>
        </p:txBody>
      </p:sp>
      <p:pic>
        <p:nvPicPr>
          <p:cNvPr id="6" name="Picture 4" descr="http://elearningbj.files.wordpress.com/2012/05/ple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506" r="2445" b="2607"/>
          <a:stretch/>
        </p:blipFill>
        <p:spPr bwMode="auto">
          <a:xfrm>
            <a:off x="4061601" y="1877381"/>
            <a:ext cx="4351373" cy="43513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8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301</TotalTime>
  <Words>100</Words>
  <Application>Microsoft Office PowerPoint</Application>
  <PresentationFormat>Panorámica</PresentationFormat>
  <Paragraphs>23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Corbel</vt:lpstr>
      <vt:lpstr>Profundidad</vt:lpstr>
      <vt:lpstr>ReConstruyendo Tradiciones</vt:lpstr>
      <vt:lpstr>El origen del proyecto</vt:lpstr>
      <vt:lpstr>El sitio</vt:lpstr>
      <vt:lpstr>La inscripción</vt:lpstr>
      <vt:lpstr>Seguimiento</vt:lpstr>
      <vt:lpstr>Final impecable</vt:lpstr>
      <vt:lpstr>Buscando el problema</vt:lpstr>
      <vt:lpstr>Mi Entorno Personal de Aprendizaje (PLE) Antes</vt:lpstr>
      <vt:lpstr>Mi Entorno Personal de Aprendizaje (PLE) Ahora</vt:lpstr>
      <vt:lpstr>Feedly: Cambiando mi forma de trabajar</vt:lpstr>
      <vt:lpstr>Mejorando los aprendizajes integrando TICs Capacitación</vt:lpstr>
      <vt:lpstr>Mejorando los aprendizajes integrando TICs Cambio de paradigma</vt:lpstr>
      <vt:lpstr>Mejorando los aprendizajes integrando TICs Producción de recursos propios</vt:lpstr>
      <vt:lpstr>Mejorando los aprendizajes integrando TICs Apropiación de apps</vt:lpstr>
      <vt:lpstr>Mejorando los aprendizajes integrando TICs Ampliar mi red profesional</vt:lpstr>
      <vt:lpstr>Ideas relevantes Gestionar contenidos correctamente</vt:lpstr>
      <vt:lpstr>Ideas relevantes Búsqueda del tesoro</vt:lpstr>
      <vt:lpstr>Ideas relevantes El valor de un Blog</vt:lpstr>
      <vt:lpstr>Ideas relevantes Difundir ideas</vt:lpstr>
      <vt:lpstr>Ideas relevantes El cambio es hoy</vt:lpstr>
      <vt:lpstr>#DiploTIC 2014 DIPLOMATURA EN TIC EN EDUCACIÓN - UCSF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ReConstruyendo Tradiciones</dc:title>
  <dc:creator>nando</dc:creator>
  <cp:lastModifiedBy>nando</cp:lastModifiedBy>
  <cp:revision>22</cp:revision>
  <dcterms:created xsi:type="dcterms:W3CDTF">2014-11-14T09:32:02Z</dcterms:created>
  <dcterms:modified xsi:type="dcterms:W3CDTF">2014-11-14T18:27:50Z</dcterms:modified>
</cp:coreProperties>
</file>